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1AA7-DA8D-48B7-9528-78F475BAD3BA}" type="datetimeFigureOut">
              <a:rPr lang="pt-BR" smtClean="0"/>
              <a:pPr/>
              <a:t>1/3/2007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FD19-B47A-4B4B-A3AC-3A369FEE8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1AA7-DA8D-48B7-9528-78F475BAD3BA}" type="datetimeFigureOut">
              <a:rPr lang="pt-BR" smtClean="0"/>
              <a:pPr/>
              <a:t>1/3/2007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FD19-B47A-4B4B-A3AC-3A369FEE8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1AA7-DA8D-48B7-9528-78F475BAD3BA}" type="datetimeFigureOut">
              <a:rPr lang="pt-BR" smtClean="0"/>
              <a:pPr/>
              <a:t>1/3/2007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FD19-B47A-4B4B-A3AC-3A369FEE8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1AA7-DA8D-48B7-9528-78F475BAD3BA}" type="datetimeFigureOut">
              <a:rPr lang="pt-BR" smtClean="0"/>
              <a:pPr/>
              <a:t>1/3/2007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FD19-B47A-4B4B-A3AC-3A369FEE8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1AA7-DA8D-48B7-9528-78F475BAD3BA}" type="datetimeFigureOut">
              <a:rPr lang="pt-BR" smtClean="0"/>
              <a:pPr/>
              <a:t>1/3/2007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FD19-B47A-4B4B-A3AC-3A369FEE8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1AA7-DA8D-48B7-9528-78F475BAD3BA}" type="datetimeFigureOut">
              <a:rPr lang="pt-BR" smtClean="0"/>
              <a:pPr/>
              <a:t>1/3/2007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FD19-B47A-4B4B-A3AC-3A369FEE8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1AA7-DA8D-48B7-9528-78F475BAD3BA}" type="datetimeFigureOut">
              <a:rPr lang="pt-BR" smtClean="0"/>
              <a:pPr/>
              <a:t>1/3/2007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FD19-B47A-4B4B-A3AC-3A369FEE8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1AA7-DA8D-48B7-9528-78F475BAD3BA}" type="datetimeFigureOut">
              <a:rPr lang="pt-BR" smtClean="0"/>
              <a:pPr/>
              <a:t>1/3/2007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FD19-B47A-4B4B-A3AC-3A369FEE8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1AA7-DA8D-48B7-9528-78F475BAD3BA}" type="datetimeFigureOut">
              <a:rPr lang="pt-BR" smtClean="0"/>
              <a:pPr/>
              <a:t>1/3/2007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FD19-B47A-4B4B-A3AC-3A369FEE8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1AA7-DA8D-48B7-9528-78F475BAD3BA}" type="datetimeFigureOut">
              <a:rPr lang="pt-BR" smtClean="0"/>
              <a:pPr/>
              <a:t>1/3/2007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FD19-B47A-4B4B-A3AC-3A369FEE8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1AA7-DA8D-48B7-9528-78F475BAD3BA}" type="datetimeFigureOut">
              <a:rPr lang="pt-BR" smtClean="0"/>
              <a:pPr/>
              <a:t>1/3/2007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FD19-B47A-4B4B-A3AC-3A369FEE8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11AA7-DA8D-48B7-9528-78F475BAD3BA}" type="datetimeFigureOut">
              <a:rPr lang="pt-BR" smtClean="0"/>
              <a:pPr/>
              <a:t>1/3/2007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2FD19-B47A-4B4B-A3AC-3A369FEE8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ordeste se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4104456"/>
          </a:xfrm>
        </p:spPr>
        <p:txBody>
          <a:bodyPr>
            <a:normAutofit/>
          </a:bodyPr>
          <a:lstStyle/>
          <a:p>
            <a:r>
              <a:rPr lang="pt-BR" sz="8000" b="1" dirty="0" smtClean="0">
                <a:solidFill>
                  <a:srgbClr val="FF0000"/>
                </a:solidFill>
              </a:rPr>
              <a:t>NORDESTE</a:t>
            </a:r>
            <a:endParaRPr lang="pt-BR" sz="80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752600"/>
          </a:xfrm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9" name="Picture 5" descr="Image result for densidade demográfica do nordes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67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4578" name="Picture 2" descr="resultado de imagem para a População do Nordes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sultado imagem para HIDROGRAFIA DO NORDES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80728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                                               RELEVO E HIDROGRAFIA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BIOMA DO NORDES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</a:rPr>
              <a:t>BIOMA</a:t>
            </a:r>
            <a:endParaRPr lang="pt-BR" sz="60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sz="6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7650" name="Picture 2" descr="Image result for mapa politico do bras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uario\Meus documentos\Downloads\aspectos economico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pt-BR" sz="6000" b="1" dirty="0" smtClean="0"/>
              <a:t>ASPECTOS ECONOMICOS</a:t>
            </a:r>
            <a:endParaRPr lang="pt-BR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MAPA DO NORDES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/>
              <a:t>MAPA</a:t>
            </a:r>
            <a:endParaRPr lang="pt-BR" sz="6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o rio são francis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</a:rPr>
              <a:t>O RIO SÃO FRANCISCO</a:t>
            </a:r>
            <a:endParaRPr lang="pt-BR" sz="60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cultura do nordes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</a:rPr>
              <a:t>A CULTURA NORDESTINA</a:t>
            </a:r>
            <a:endParaRPr lang="pt-BR" sz="60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COMIDAS TÍPICAS DO NORDES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>
                <a:solidFill>
                  <a:schemeClr val="bg1">
                    <a:lumMod val="95000"/>
                  </a:schemeClr>
                </a:solidFill>
              </a:rPr>
              <a:t>COMIDAS TÍPICAS</a:t>
            </a:r>
            <a:endParaRPr lang="pt-BR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A SECA DO NORDES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pt-BR" sz="6000" b="1" dirty="0" smtClean="0"/>
              <a:t>A SECA</a:t>
            </a:r>
            <a:endParaRPr lang="pt-BR" sz="6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A FAUNA DO NORDES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pt-BR" sz="6000" b="1" dirty="0" smtClean="0">
                <a:solidFill>
                  <a:srgbClr val="FF0000"/>
                </a:solidFill>
              </a:rPr>
              <a:t>A FAUNA</a:t>
            </a:r>
            <a:endParaRPr lang="pt-BR" sz="6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A FLORA DO NORDES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67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>
                <a:solidFill>
                  <a:schemeClr val="bg1">
                    <a:lumMod val="95000"/>
                  </a:schemeClr>
                </a:solidFill>
              </a:rPr>
              <a:t>A VEGETAÇÃO</a:t>
            </a:r>
            <a:endParaRPr lang="pt-BR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MAPA DO CLIMA DO NORDES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08912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/>
              <a:t>O CLIMA</a:t>
            </a:r>
            <a:endParaRPr lang="pt-BR" sz="6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5056607</TotalTime>
  <Words>26</Words>
  <Application>Microsoft Office PowerPoint</Application>
  <PresentationFormat>Apresentação na tela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NORDESTE</vt:lpstr>
      <vt:lpstr>MAPA</vt:lpstr>
      <vt:lpstr>O RIO SÃO FRANCISCO</vt:lpstr>
      <vt:lpstr>A CULTURA NORDESTINA</vt:lpstr>
      <vt:lpstr>COMIDAS TÍPICAS</vt:lpstr>
      <vt:lpstr>A SECA</vt:lpstr>
      <vt:lpstr>A FAUNA</vt:lpstr>
      <vt:lpstr>A VEGETAÇÃO</vt:lpstr>
      <vt:lpstr>O CLIMA</vt:lpstr>
      <vt:lpstr>Slide 10</vt:lpstr>
      <vt:lpstr>Slide 11</vt:lpstr>
      <vt:lpstr>                                               RELEVO E HIDROGRAFIA</vt:lpstr>
      <vt:lpstr>BIOMA</vt:lpstr>
      <vt:lpstr>Slide 14</vt:lpstr>
      <vt:lpstr>ASPECTOS ECONOMICOS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NORDESTE</dc:title>
  <dc:creator>usuario</dc:creator>
  <cp:lastModifiedBy>usuario</cp:lastModifiedBy>
  <cp:revision>16</cp:revision>
  <dcterms:created xsi:type="dcterms:W3CDTF">2016-10-08T17:06:52Z</dcterms:created>
  <dcterms:modified xsi:type="dcterms:W3CDTF">2016-10-10T18:18:35Z</dcterms:modified>
</cp:coreProperties>
</file>