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>
        <p:scale>
          <a:sx n="75" d="100"/>
          <a:sy n="75" d="100"/>
        </p:scale>
        <p:origin x="4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111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831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4252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025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08080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2498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91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8330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867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808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5012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146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61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5027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8892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612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A3348-E70C-4FC8-90A9-6ECADFE59D04}" type="datetimeFigureOut">
              <a:rPr lang="pt-BR" smtClean="0"/>
              <a:t>15/08/2017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770800F-D943-42AE-96EB-41DFE53CD6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8619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b="1" i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METROS COM BARREIRA</a:t>
            </a:r>
            <a:endParaRPr lang="pt-BR" b="1" i="1" u="sng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9764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sultado de imagem para imagens de atletas invadindo a raia adversar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é? </a:t>
            </a:r>
            <a:endParaRPr lang="pt-BR" b="1" i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z="2800" b="1" i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uma modalidade atlética praticada por mulheres e raramente por homens. A distância entre as barreiras são de 8,5 metros para mulheres e 9,14 para os homens.</a:t>
            </a:r>
          </a:p>
          <a:p>
            <a:r>
              <a:rPr lang="pt-BR" sz="2800" b="1" i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Não há nenhuma penalidade para os atletas que esbarrarem na barreira, mas é prejudicial a sua velocidade.</a:t>
            </a:r>
          </a:p>
          <a:p>
            <a:r>
              <a:rPr lang="pt-BR" sz="2800" b="1" i="1" u="sng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das penalidades é se o atleta invadir a raia adversária.</a:t>
            </a:r>
          </a:p>
          <a:p>
            <a:pPr marL="0" indent="0">
              <a:buNone/>
            </a:pPr>
            <a:endParaRPr lang="pt-B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05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i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Recordes Mundiais </a:t>
            </a:r>
            <a:endParaRPr lang="pt-BR" b="1" i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" name="Espaço Reservado para Conteúd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309111"/>
              </p:ext>
            </p:extLst>
          </p:nvPr>
        </p:nvGraphicFramePr>
        <p:xfrm>
          <a:off x="677863" y="2160588"/>
          <a:ext cx="8596310" cy="212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50937"/>
                <a:gridCol w="1206500"/>
                <a:gridCol w="2800349"/>
                <a:gridCol w="1719262"/>
                <a:gridCol w="171926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POSIÇÃO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TEMPO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ATLETA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DATA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LOCAL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12:20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KENDRA HARRISON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22/O7/2016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LONDRES 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12:21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YORDANKA</a:t>
                      </a:r>
                      <a:r>
                        <a:rPr lang="pt-BR" baseline="0" dirty="0" smtClean="0"/>
                        <a:t> DONKOVA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20/08/1998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STARA ZAGORA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12:24</a:t>
                      </a:r>
                    </a:p>
                    <a:p>
                      <a:r>
                        <a:rPr lang="pt-BR" dirty="0" smtClean="0"/>
                        <a:t>12:24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YORDANK</a:t>
                      </a:r>
                      <a:r>
                        <a:rPr lang="pt-BR" baseline="0" dirty="0" smtClean="0"/>
                        <a:t>A DONKOVA</a:t>
                      </a:r>
                    </a:p>
                    <a:p>
                      <a:r>
                        <a:rPr lang="pt-BR" baseline="0" dirty="0" smtClean="0"/>
                        <a:t>KENDRA HARRISON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28/08/1998</a:t>
                      </a:r>
                    </a:p>
                    <a:p>
                      <a:r>
                        <a:rPr lang="pt-BR" dirty="0" smtClean="0"/>
                        <a:t>28/05/2016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STARA ZAGORA</a:t>
                      </a:r>
                    </a:p>
                    <a:p>
                      <a:r>
                        <a:rPr lang="pt-BR" dirty="0" smtClean="0"/>
                        <a:t>EUGENE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12:25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GINKA ZAGORCHEVA</a:t>
                      </a:r>
                      <a:r>
                        <a:rPr lang="pt-BR" baseline="0" dirty="0" smtClean="0"/>
                        <a:t> 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08/08/1987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DRAMA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30130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i="1" u="sng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Recordes Olímpicos </a:t>
            </a:r>
            <a:endParaRPr lang="pt-BR" b="1" i="1" u="sng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6554219"/>
              </p:ext>
            </p:extLst>
          </p:nvPr>
        </p:nvGraphicFramePr>
        <p:xfrm>
          <a:off x="677863" y="2160588"/>
          <a:ext cx="8596310" cy="212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65237"/>
                <a:gridCol w="1270000"/>
                <a:gridCol w="2622549"/>
                <a:gridCol w="1719262"/>
                <a:gridCol w="1719262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POSIÇÃO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TEMPO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ATLETA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MEDALHA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LOCAL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12:35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SALLY</a:t>
                      </a:r>
                      <a:r>
                        <a:rPr lang="pt-BR" baseline="0" dirty="0" smtClean="0"/>
                        <a:t> PEARSON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OURO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LONDRES</a:t>
                      </a:r>
                      <a:r>
                        <a:rPr lang="pt-BR" baseline="0" dirty="0" smtClean="0"/>
                        <a:t> 2012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12:37</a:t>
                      </a:r>
                    </a:p>
                    <a:p>
                      <a:r>
                        <a:rPr lang="pt-BR" dirty="0" smtClean="0"/>
                        <a:t>12:37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JOANNA HAYES</a:t>
                      </a:r>
                    </a:p>
                    <a:p>
                      <a:r>
                        <a:rPr lang="pt-BR" dirty="0" smtClean="0"/>
                        <a:t>DRAWN HARPER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OURO</a:t>
                      </a:r>
                    </a:p>
                    <a:p>
                      <a:r>
                        <a:rPr lang="pt-BR" dirty="0" smtClean="0"/>
                        <a:t>PRATA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ATENAS</a:t>
                      </a:r>
                      <a:r>
                        <a:rPr lang="pt-BR" baseline="0" dirty="0" smtClean="0"/>
                        <a:t> 2004</a:t>
                      </a:r>
                    </a:p>
                    <a:p>
                      <a:r>
                        <a:rPr lang="pt-BR" baseline="0" dirty="0" smtClean="0"/>
                        <a:t>LONDRES 2012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4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12:38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YORDANKA DONKOVA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OURO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SEUL 1988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5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12:39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SALLY</a:t>
                      </a:r>
                      <a:r>
                        <a:rPr lang="pt-BR" baseline="0" dirty="0" smtClean="0"/>
                        <a:t> PEARSON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LONDRES</a:t>
                      </a:r>
                      <a:r>
                        <a:rPr lang="pt-BR" baseline="0" dirty="0" smtClean="0"/>
                        <a:t> 2012 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5692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67</TotalTime>
  <Words>146</Words>
  <Application>Microsoft Office PowerPoint</Application>
  <PresentationFormat>Widescreen</PresentationFormat>
  <Paragraphs>64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Facetado</vt:lpstr>
      <vt:lpstr>100 METROS COM BARREIRA</vt:lpstr>
      <vt:lpstr>O que é? </vt:lpstr>
      <vt:lpstr>Recordes Mundiais </vt:lpstr>
      <vt:lpstr>Recordes Olímpicos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 METROS RASOS COM BARREIRA</dc:title>
  <dc:creator>Ane</dc:creator>
  <cp:lastModifiedBy>Ane</cp:lastModifiedBy>
  <cp:revision>9</cp:revision>
  <dcterms:created xsi:type="dcterms:W3CDTF">2017-08-15T12:52:32Z</dcterms:created>
  <dcterms:modified xsi:type="dcterms:W3CDTF">2017-08-15T13:59:52Z</dcterms:modified>
</cp:coreProperties>
</file>